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05958-9F91-4CB7-9E49-C1F3A769B76C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18B01-5AD9-4E7D-BDC2-D14C79B10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28.06.2017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Реконструкция пешеходной зоны ул. Ленина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Баннер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4437112"/>
            <a:ext cx="3569593" cy="1584176"/>
          </a:xfrm>
          <a:prstGeom prst="rect">
            <a:avLst/>
          </a:prstGeom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8225" y="1996281"/>
            <a:ext cx="70675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Баннер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941168"/>
            <a:ext cx="3857625" cy="1647825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1305342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err="1" smtClean="0"/>
              <a:t>GSPublisherEngine</a:t>
            </a:r>
            <a:r>
              <a:rPr lang="en-US" dirty="0" smtClean="0"/>
              <a:t> 0.0.100.100</a:t>
            </a:r>
          </a:p>
          <a:p>
            <a:r>
              <a:rPr lang="ru-RU" dirty="0" smtClean="0"/>
              <a:t>Стадия Лист Листов</a:t>
            </a:r>
          </a:p>
          <a:p>
            <a:r>
              <a:rPr lang="ru-RU" dirty="0" err="1" smtClean="0"/>
              <a:t>Изм</a:t>
            </a:r>
            <a:r>
              <a:rPr lang="ru-RU" dirty="0" smtClean="0"/>
              <a:t>. </a:t>
            </a:r>
            <a:r>
              <a:rPr lang="ru-RU" dirty="0" err="1" smtClean="0"/>
              <a:t>Кол.уч</a:t>
            </a:r>
            <a:r>
              <a:rPr lang="ru-RU" dirty="0" smtClean="0"/>
              <a:t>. Лист №Док. </a:t>
            </a:r>
            <a:r>
              <a:rPr lang="ru-RU" dirty="0" err="1" smtClean="0"/>
              <a:t>Подп</a:t>
            </a:r>
            <a:r>
              <a:rPr lang="ru-RU" dirty="0" smtClean="0"/>
              <a:t>. Дата</a:t>
            </a:r>
          </a:p>
          <a:p>
            <a:r>
              <a:rPr lang="ru-RU" dirty="0" smtClean="0"/>
              <a:t>Пешеходная зона</a:t>
            </a:r>
          </a:p>
          <a:p>
            <a:r>
              <a:rPr lang="ru-RU" dirty="0" smtClean="0"/>
              <a:t>ООО "РОИС"</a:t>
            </a:r>
          </a:p>
          <a:p>
            <a:r>
              <a:rPr lang="ru-RU" dirty="0" smtClean="0"/>
              <a:t>Э</a:t>
            </a:r>
          </a:p>
          <a:p>
            <a:r>
              <a:rPr lang="ru-RU" dirty="0" smtClean="0"/>
              <a:t>Челябинская область, г. </a:t>
            </a:r>
            <a:r>
              <a:rPr lang="ru-RU" dirty="0" err="1" smtClean="0"/>
              <a:t>Катав-Ивановск</a:t>
            </a:r>
            <a:r>
              <a:rPr lang="ru-RU" dirty="0" smtClean="0"/>
              <a:t>, ул. Ленина</a:t>
            </a:r>
          </a:p>
          <a:p>
            <a:r>
              <a:rPr lang="ru-RU" dirty="0" smtClean="0"/>
              <a:t>63.2013-Э</a:t>
            </a:r>
          </a:p>
          <a:p>
            <a:r>
              <a:rPr lang="ru-RU" dirty="0" smtClean="0"/>
              <a:t>Генплан М1:500</a:t>
            </a:r>
          </a:p>
          <a:p>
            <a:r>
              <a:rPr lang="ru-RU" dirty="0" smtClean="0"/>
              <a:t>15</a:t>
            </a:r>
          </a:p>
          <a:p>
            <a:r>
              <a:rPr lang="ru-RU" dirty="0" err="1" smtClean="0"/>
              <a:t>Разраб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Проверил</a:t>
            </a:r>
          </a:p>
          <a:p>
            <a:r>
              <a:rPr lang="ru-RU" dirty="0" smtClean="0"/>
              <a:t>Русин Н.М.</a:t>
            </a:r>
          </a:p>
          <a:p>
            <a:r>
              <a:rPr lang="ru-RU" dirty="0" smtClean="0"/>
              <a:t>Русин Д.Н.</a:t>
            </a: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538" y="276225"/>
            <a:ext cx="8924925" cy="630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9575" y="1095375"/>
            <a:ext cx="832485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25" y="1062038"/>
            <a:ext cx="836295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238" y="1119188"/>
            <a:ext cx="8391525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4888" y="1090613"/>
            <a:ext cx="7134225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272</TotalTime>
  <Words>52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Реконструкция пешеходной зоны ул. Ленина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Реконструкция пешходной зоны ул. Ленина</dc:title>
  <dc:creator>GII</dc:creator>
  <cp:lastModifiedBy>GII</cp:lastModifiedBy>
  <cp:revision>12</cp:revision>
  <dcterms:created xsi:type="dcterms:W3CDTF">2017-06-28T04:57:41Z</dcterms:created>
  <dcterms:modified xsi:type="dcterms:W3CDTF">2017-06-28T10:12:35Z</dcterms:modified>
</cp:coreProperties>
</file>